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70" r:id="rId2"/>
    <p:sldId id="257" r:id="rId3"/>
    <p:sldId id="258" r:id="rId4"/>
    <p:sldId id="268" r:id="rId5"/>
    <p:sldId id="259" r:id="rId6"/>
    <p:sldId id="267" r:id="rId7"/>
    <p:sldId id="262" r:id="rId8"/>
    <p:sldId id="263"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0797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2884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4182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29016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4530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19349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7795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6382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7147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4676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47475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004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2814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021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651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230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764DE79-268F-4C1A-8933-263129D2AF90}" type="datetimeFigureOut">
              <a:rPr lang="en-US" smtClean="0"/>
              <a:t>4/4/2020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80333092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1EDB3-4E37-46AA-B53C-F13CE7D60929}"/>
              </a:ext>
            </a:extLst>
          </p:cNvPr>
          <p:cNvSpPr>
            <a:spLocks noGrp="1"/>
          </p:cNvSpPr>
          <p:nvPr>
            <p:ph type="ctrTitle"/>
          </p:nvPr>
        </p:nvSpPr>
        <p:spPr>
          <a:xfrm>
            <a:off x="2589213" y="490330"/>
            <a:ext cx="8915399" cy="1908313"/>
          </a:xfrm>
        </p:spPr>
        <p:txBody>
          <a:bodyPr/>
          <a:lstStyle/>
          <a:p>
            <a:r>
              <a:rPr lang="en-US" dirty="0"/>
              <a:t>Qualities of a good test</a:t>
            </a:r>
            <a:endParaRPr lang="en-PK" dirty="0"/>
          </a:p>
        </p:txBody>
      </p:sp>
      <p:sp>
        <p:nvSpPr>
          <p:cNvPr id="3" name="Subtitle 2">
            <a:extLst>
              <a:ext uri="{FF2B5EF4-FFF2-40B4-BE49-F238E27FC236}">
                <a16:creationId xmlns:a16="http://schemas.microsoft.com/office/drawing/2014/main" id="{7605BB54-E128-48CB-B458-4A4B1AC80019}"/>
              </a:ext>
            </a:extLst>
          </p:cNvPr>
          <p:cNvSpPr>
            <a:spLocks noGrp="1"/>
          </p:cNvSpPr>
          <p:nvPr>
            <p:ph type="subTitle" idx="1"/>
          </p:nvPr>
        </p:nvSpPr>
        <p:spPr>
          <a:xfrm>
            <a:off x="2589213" y="2822713"/>
            <a:ext cx="8915399" cy="3080949"/>
          </a:xfrm>
        </p:spPr>
        <p:txBody>
          <a:bodyPr/>
          <a:lstStyle/>
          <a:p>
            <a:pPr marL="342900" indent="-342900">
              <a:buAutoNum type="arabicPeriod"/>
            </a:pPr>
            <a:r>
              <a:rPr lang="en-US" b="1" dirty="0">
                <a:solidFill>
                  <a:schemeClr val="tx1"/>
                </a:solidFill>
              </a:rPr>
              <a:t>Validity</a:t>
            </a:r>
          </a:p>
          <a:p>
            <a:pPr marL="342900" indent="-342900">
              <a:buAutoNum type="arabicPeriod"/>
            </a:pPr>
            <a:r>
              <a:rPr lang="en-US" b="1" dirty="0">
                <a:solidFill>
                  <a:schemeClr val="tx1"/>
                </a:solidFill>
              </a:rPr>
              <a:t>2.Reliability</a:t>
            </a:r>
          </a:p>
          <a:p>
            <a:pPr marL="342900" indent="-342900">
              <a:buAutoNum type="arabicPeriod"/>
            </a:pPr>
            <a:r>
              <a:rPr lang="en-US" b="1" dirty="0">
                <a:solidFill>
                  <a:schemeClr val="tx1"/>
                </a:solidFill>
              </a:rPr>
              <a:t>3.Practicality</a:t>
            </a:r>
          </a:p>
          <a:p>
            <a:pPr marL="342900" indent="-342900">
              <a:buAutoNum type="arabicPeriod"/>
            </a:pPr>
            <a:r>
              <a:rPr lang="en-US" b="1" dirty="0">
                <a:solidFill>
                  <a:schemeClr val="tx1"/>
                </a:solidFill>
              </a:rPr>
              <a:t>Objectivity</a:t>
            </a:r>
          </a:p>
          <a:p>
            <a:pPr marL="342900" indent="-342900">
              <a:buAutoNum type="arabicPeriod"/>
            </a:pPr>
            <a:r>
              <a:rPr lang="en-US" b="1" dirty="0">
                <a:solidFill>
                  <a:schemeClr val="tx1"/>
                </a:solidFill>
              </a:rPr>
              <a:t>Differentiability </a:t>
            </a:r>
            <a:endParaRPr lang="en-PK" b="1" dirty="0">
              <a:solidFill>
                <a:schemeClr val="tx1"/>
              </a:solidFill>
            </a:endParaRPr>
          </a:p>
        </p:txBody>
      </p:sp>
    </p:spTree>
    <p:extLst>
      <p:ext uri="{BB962C8B-B14F-4D97-AF65-F5344CB8AC3E}">
        <p14:creationId xmlns:p14="http://schemas.microsoft.com/office/powerpoint/2010/main" val="3461894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6200" y="373063"/>
            <a:ext cx="9309100" cy="922337"/>
          </a:xfrm>
        </p:spPr>
        <p:txBody>
          <a:bodyPr>
            <a:normAutofit/>
          </a:bodyPr>
          <a:lstStyle/>
          <a:p>
            <a:r>
              <a:rPr lang="en-US" dirty="0"/>
              <a:t>What is practicality</a:t>
            </a:r>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000" dirty="0"/>
              <a:t>The word practicality means usability or feasibility. A test will be practicable if it is easy to administer, easy to interpret and economical in operation. A good test is that which have sufficiently simple instruction so that it can be administered by a person of low level intelligence, </a:t>
            </a:r>
          </a:p>
        </p:txBody>
      </p:sp>
    </p:spTree>
    <p:extLst>
      <p:ext uri="{BB962C8B-B14F-4D97-AF65-F5344CB8AC3E}">
        <p14:creationId xmlns:p14="http://schemas.microsoft.com/office/powerpoint/2010/main" val="166237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endParaRPr lang="en-US" dirty="0"/>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000" dirty="0"/>
              <a:t>Practicality refers to the economy of time, effort and money in testing, in other words, a test should be:</a:t>
            </a:r>
          </a:p>
          <a:p>
            <a:pPr marL="1028700" lvl="1" indent="-571500" algn="l">
              <a:buFont typeface="Wingdings" panose="05000000000000000000" pitchFamily="2" charset="2"/>
              <a:buChar char="Ø"/>
            </a:pPr>
            <a:r>
              <a:rPr lang="en-US" sz="3600" dirty="0"/>
              <a:t>easy to design</a:t>
            </a:r>
          </a:p>
          <a:p>
            <a:pPr marL="1028700" lvl="1" indent="-571500" algn="l">
              <a:buFont typeface="Wingdings" panose="05000000000000000000" pitchFamily="2" charset="2"/>
              <a:buChar char="Ø"/>
            </a:pPr>
            <a:r>
              <a:rPr lang="en-US" sz="3600" dirty="0"/>
              <a:t>easy to administer</a:t>
            </a:r>
          </a:p>
          <a:p>
            <a:pPr marL="1028700" lvl="1" indent="-571500" algn="l">
              <a:buFont typeface="Wingdings" panose="05000000000000000000" pitchFamily="2" charset="2"/>
              <a:buChar char="Ø"/>
            </a:pPr>
            <a:r>
              <a:rPr lang="en-US" sz="3600" dirty="0"/>
              <a:t>easy to mark</a:t>
            </a:r>
          </a:p>
        </p:txBody>
      </p:sp>
    </p:spTree>
    <p:extLst>
      <p:ext uri="{BB962C8B-B14F-4D97-AF65-F5344CB8AC3E}">
        <p14:creationId xmlns:p14="http://schemas.microsoft.com/office/powerpoint/2010/main" val="227453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endParaRPr lang="en-US" dirty="0"/>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000" dirty="0"/>
              <a:t>Practicability of the test depends up on...</a:t>
            </a:r>
            <a:br>
              <a:rPr lang="en-US" sz="4000" dirty="0"/>
            </a:br>
            <a:r>
              <a:rPr lang="en-US" sz="4000" dirty="0"/>
              <a:t>• Administrative ease</a:t>
            </a:r>
            <a:br>
              <a:rPr lang="en-US" sz="4000" dirty="0"/>
            </a:br>
            <a:r>
              <a:rPr lang="en-US" sz="4000" dirty="0"/>
              <a:t>• Scoring ease</a:t>
            </a:r>
            <a:br>
              <a:rPr lang="en-US" sz="4000" dirty="0"/>
            </a:br>
            <a:r>
              <a:rPr lang="en-US" sz="4000" dirty="0"/>
              <a:t>• Interpretative ease</a:t>
            </a:r>
            <a:br>
              <a:rPr lang="en-US" sz="4000" dirty="0"/>
            </a:br>
            <a:r>
              <a:rPr lang="en-US" sz="4000" dirty="0"/>
              <a:t>• Economy</a:t>
            </a:r>
          </a:p>
        </p:txBody>
      </p:sp>
    </p:spTree>
    <p:extLst>
      <p:ext uri="{BB962C8B-B14F-4D97-AF65-F5344CB8AC3E}">
        <p14:creationId xmlns:p14="http://schemas.microsoft.com/office/powerpoint/2010/main" val="722316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r>
              <a:rPr lang="en-US" dirty="0"/>
              <a:t>What is objectivity</a:t>
            </a:r>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800" dirty="0"/>
              <a:t>Objectivity is the characteristic which has no personal judgment and is free from personal liking and disliking in scoring process.</a:t>
            </a:r>
          </a:p>
        </p:txBody>
      </p:sp>
    </p:spTree>
    <p:extLst>
      <p:ext uri="{BB962C8B-B14F-4D97-AF65-F5344CB8AC3E}">
        <p14:creationId xmlns:p14="http://schemas.microsoft.com/office/powerpoint/2010/main" val="57935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endParaRPr lang="en-US" dirty="0"/>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000" dirty="0"/>
              <a:t>A test is said to be objective if it is free from personal prejudices in interpreting its scope as well as in scoring the responses.</a:t>
            </a:r>
            <a:br>
              <a:rPr lang="en-US" sz="4000" dirty="0"/>
            </a:br>
            <a:r>
              <a:rPr lang="en-US" sz="4000" dirty="0"/>
              <a:t>• Objectivity of a test can be increased by using more objective type test items and the answers are scored according to model answers provided.</a:t>
            </a:r>
          </a:p>
        </p:txBody>
      </p:sp>
    </p:spTree>
    <p:extLst>
      <p:ext uri="{BB962C8B-B14F-4D97-AF65-F5344CB8AC3E}">
        <p14:creationId xmlns:p14="http://schemas.microsoft.com/office/powerpoint/2010/main" val="1794123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r>
              <a:rPr lang="en-US" dirty="0"/>
              <a:t>Differentiability </a:t>
            </a:r>
          </a:p>
        </p:txBody>
      </p:sp>
      <p:sp>
        <p:nvSpPr>
          <p:cNvPr id="3" name="Subtitle 2"/>
          <p:cNvSpPr>
            <a:spLocks noGrp="1"/>
          </p:cNvSpPr>
          <p:nvPr>
            <p:ph type="subTitle" idx="1"/>
          </p:nvPr>
        </p:nvSpPr>
        <p:spPr>
          <a:xfrm>
            <a:off x="939800" y="1570038"/>
            <a:ext cx="10528300" cy="4805362"/>
          </a:xfrm>
        </p:spPr>
        <p:txBody>
          <a:bodyPr>
            <a:normAutofit lnSpcReduction="10000"/>
          </a:bodyPr>
          <a:lstStyle/>
          <a:p>
            <a:pPr algn="l"/>
            <a:r>
              <a:rPr lang="en-US" sz="4000" dirty="0"/>
              <a:t>An important measuring instrument which means variability. Differentiability or variability is used for individual differences of the students.one individual is different from other with respect to some behaviors. These individual differences should be kept in mind during administrating or scoring a test. </a:t>
            </a:r>
          </a:p>
        </p:txBody>
      </p:sp>
    </p:spTree>
    <p:extLst>
      <p:ext uri="{BB962C8B-B14F-4D97-AF65-F5344CB8AC3E}">
        <p14:creationId xmlns:p14="http://schemas.microsoft.com/office/powerpoint/2010/main" val="247927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73063"/>
            <a:ext cx="9944100" cy="922337"/>
          </a:xfrm>
        </p:spPr>
        <p:txBody>
          <a:bodyPr/>
          <a:lstStyle/>
          <a:p>
            <a:r>
              <a:rPr lang="en-US" dirty="0"/>
              <a:t>Continue…</a:t>
            </a:r>
          </a:p>
        </p:txBody>
      </p:sp>
      <p:sp>
        <p:nvSpPr>
          <p:cNvPr id="3" name="Subtitle 2"/>
          <p:cNvSpPr>
            <a:spLocks noGrp="1"/>
          </p:cNvSpPr>
          <p:nvPr>
            <p:ph type="subTitle" idx="1"/>
          </p:nvPr>
        </p:nvSpPr>
        <p:spPr>
          <a:xfrm>
            <a:off x="939800" y="1570038"/>
            <a:ext cx="10528300" cy="4805362"/>
          </a:xfrm>
        </p:spPr>
        <p:txBody>
          <a:bodyPr>
            <a:normAutofit/>
          </a:bodyPr>
          <a:lstStyle/>
          <a:p>
            <a:pPr algn="l"/>
            <a:r>
              <a:rPr lang="en-US" sz="4000" dirty="0"/>
              <a:t>Differentiability is important for a good test. </a:t>
            </a:r>
            <a:r>
              <a:rPr lang="en-US" sz="4000" dirty="0" err="1"/>
              <a:t>i.e</a:t>
            </a:r>
            <a:r>
              <a:rPr lang="en-US" sz="4000" dirty="0"/>
              <a:t> a test scoring in Group A were 50, 60, 70, 80 and 90. In Group B the scores were 68, 69, 70, 71 and 72. In each case the average is 70. This apparently shows that both groups were similar to one another</a:t>
            </a:r>
            <a:r>
              <a:rPr lang="en-US" sz="4000"/>
              <a:t>. </a:t>
            </a:r>
            <a:endParaRPr lang="en-US" sz="4000" dirty="0"/>
          </a:p>
        </p:txBody>
      </p:sp>
    </p:spTree>
    <p:extLst>
      <p:ext uri="{BB962C8B-B14F-4D97-AF65-F5344CB8AC3E}">
        <p14:creationId xmlns:p14="http://schemas.microsoft.com/office/powerpoint/2010/main" val="550630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7900" y="1922463"/>
            <a:ext cx="9944100" cy="1747837"/>
          </a:xfrm>
        </p:spPr>
        <p:txBody>
          <a:bodyPr>
            <a:normAutofit/>
          </a:bodyPr>
          <a:lstStyle/>
          <a:p>
            <a:r>
              <a:rPr lang="en-US" sz="9600" b="1" dirty="0"/>
              <a:t>THANKS</a:t>
            </a:r>
          </a:p>
        </p:txBody>
      </p:sp>
    </p:spTree>
    <p:extLst>
      <p:ext uri="{BB962C8B-B14F-4D97-AF65-F5344CB8AC3E}">
        <p14:creationId xmlns:p14="http://schemas.microsoft.com/office/powerpoint/2010/main" val="35014087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159</TotalTime>
  <Words>316</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Wingdings</vt:lpstr>
      <vt:lpstr>Wingdings 3</vt:lpstr>
      <vt:lpstr>Wisp</vt:lpstr>
      <vt:lpstr>Qualities of a good test</vt:lpstr>
      <vt:lpstr>What is practicality</vt:lpstr>
      <vt:lpstr>PowerPoint Presentation</vt:lpstr>
      <vt:lpstr>PowerPoint Presentation</vt:lpstr>
      <vt:lpstr>What is objectivity</vt:lpstr>
      <vt:lpstr>PowerPoint Presentation</vt:lpstr>
      <vt:lpstr>Differentiability </vt:lpstr>
      <vt:lpstr>Continue…</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USMAN KHAN R.NO 75 8TH SEMESTER SUBJECT:  TEST DEV AND EVALUATION</dc:title>
  <dc:creator>Tufail Ahmad</dc:creator>
  <cp:lastModifiedBy>Umair</cp:lastModifiedBy>
  <cp:revision>26</cp:revision>
  <dcterms:created xsi:type="dcterms:W3CDTF">2015-11-24T10:20:23Z</dcterms:created>
  <dcterms:modified xsi:type="dcterms:W3CDTF">2020-04-04T05:25:19Z</dcterms:modified>
</cp:coreProperties>
</file>